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D6A"/>
    <a:srgbClr val="FCB827"/>
    <a:srgbClr val="8DD0EB"/>
    <a:srgbClr val="55AFCA"/>
    <a:srgbClr val="F49320"/>
    <a:srgbClr val="A93D92"/>
    <a:srgbClr val="76BB20"/>
    <a:srgbClr val="9C4A8A"/>
    <a:srgbClr val="E76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C0A48F-3E18-45AE-ACED-078F6C817BDF}" v="28" dt="2025-03-21T14:46:01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7"/>
    <p:restoredTop sz="94674"/>
  </p:normalViewPr>
  <p:slideViewPr>
    <p:cSldViewPr snapToGrid="0">
      <p:cViewPr>
        <p:scale>
          <a:sx n="95" d="100"/>
          <a:sy n="95" d="100"/>
        </p:scale>
        <p:origin x="1084" y="-2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rell, Michele" userId="80f51b53-c649-4b8b-98a2-b4161a51bef8" providerId="ADAL" clId="{5D48155D-A043-44DC-A567-5F2A71597650}"/>
    <pc:docChg chg="custSel delSld modSld">
      <pc:chgData name="Morrell, Michele" userId="80f51b53-c649-4b8b-98a2-b4161a51bef8" providerId="ADAL" clId="{5D48155D-A043-44DC-A567-5F2A71597650}" dt="2025-03-11T17:23:57.888" v="31" actId="20577"/>
      <pc:docMkLst>
        <pc:docMk/>
      </pc:docMkLst>
      <pc:sldChg chg="del">
        <pc:chgData name="Morrell, Michele" userId="80f51b53-c649-4b8b-98a2-b4161a51bef8" providerId="ADAL" clId="{5D48155D-A043-44DC-A567-5F2A71597650}" dt="2025-03-11T17:22:33.046" v="0" actId="2696"/>
        <pc:sldMkLst>
          <pc:docMk/>
          <pc:sldMk cId="1727239232" sldId="257"/>
        </pc:sldMkLst>
      </pc:sldChg>
      <pc:sldChg chg="del">
        <pc:chgData name="Morrell, Michele" userId="80f51b53-c649-4b8b-98a2-b4161a51bef8" providerId="ADAL" clId="{5D48155D-A043-44DC-A567-5F2A71597650}" dt="2025-03-11T17:22:36.264" v="1" actId="2696"/>
        <pc:sldMkLst>
          <pc:docMk/>
          <pc:sldMk cId="800218108" sldId="258"/>
        </pc:sldMkLst>
      </pc:sldChg>
      <pc:sldChg chg="del">
        <pc:chgData name="Morrell, Michele" userId="80f51b53-c649-4b8b-98a2-b4161a51bef8" providerId="ADAL" clId="{5D48155D-A043-44DC-A567-5F2A71597650}" dt="2025-03-11T17:22:38.618" v="2" actId="2696"/>
        <pc:sldMkLst>
          <pc:docMk/>
          <pc:sldMk cId="3074415899" sldId="259"/>
        </pc:sldMkLst>
      </pc:sldChg>
      <pc:sldChg chg="del">
        <pc:chgData name="Morrell, Michele" userId="80f51b53-c649-4b8b-98a2-b4161a51bef8" providerId="ADAL" clId="{5D48155D-A043-44DC-A567-5F2A71597650}" dt="2025-03-11T17:22:41.441" v="3" actId="2696"/>
        <pc:sldMkLst>
          <pc:docMk/>
          <pc:sldMk cId="1633631678" sldId="261"/>
        </pc:sldMkLst>
      </pc:sldChg>
      <pc:sldChg chg="del">
        <pc:chgData name="Morrell, Michele" userId="80f51b53-c649-4b8b-98a2-b4161a51bef8" providerId="ADAL" clId="{5D48155D-A043-44DC-A567-5F2A71597650}" dt="2025-03-11T17:22:44.647" v="4" actId="2696"/>
        <pc:sldMkLst>
          <pc:docMk/>
          <pc:sldMk cId="279456195" sldId="265"/>
        </pc:sldMkLst>
      </pc:sldChg>
      <pc:sldChg chg="del">
        <pc:chgData name="Morrell, Michele" userId="80f51b53-c649-4b8b-98a2-b4161a51bef8" providerId="ADAL" clId="{5D48155D-A043-44DC-A567-5F2A71597650}" dt="2025-03-11T17:22:48.330" v="5" actId="2696"/>
        <pc:sldMkLst>
          <pc:docMk/>
          <pc:sldMk cId="3249178532" sldId="266"/>
        </pc:sldMkLst>
      </pc:sldChg>
      <pc:sldChg chg="del">
        <pc:chgData name="Morrell, Michele" userId="80f51b53-c649-4b8b-98a2-b4161a51bef8" providerId="ADAL" clId="{5D48155D-A043-44DC-A567-5F2A71597650}" dt="2025-03-11T17:22:50.739" v="6" actId="2696"/>
        <pc:sldMkLst>
          <pc:docMk/>
          <pc:sldMk cId="261743437" sldId="267"/>
        </pc:sldMkLst>
      </pc:sldChg>
      <pc:sldChg chg="del">
        <pc:chgData name="Morrell, Michele" userId="80f51b53-c649-4b8b-98a2-b4161a51bef8" providerId="ADAL" clId="{5D48155D-A043-44DC-A567-5F2A71597650}" dt="2025-03-11T17:22:52.750" v="7" actId="2696"/>
        <pc:sldMkLst>
          <pc:docMk/>
          <pc:sldMk cId="1314889954" sldId="268"/>
        </pc:sldMkLst>
      </pc:sldChg>
      <pc:sldChg chg="del">
        <pc:chgData name="Morrell, Michele" userId="80f51b53-c649-4b8b-98a2-b4161a51bef8" providerId="ADAL" clId="{5D48155D-A043-44DC-A567-5F2A71597650}" dt="2025-03-11T17:22:54.862" v="8" actId="2696"/>
        <pc:sldMkLst>
          <pc:docMk/>
          <pc:sldMk cId="528803993" sldId="269"/>
        </pc:sldMkLst>
      </pc:sldChg>
      <pc:sldChg chg="addSp modSp mod">
        <pc:chgData name="Morrell, Michele" userId="80f51b53-c649-4b8b-98a2-b4161a51bef8" providerId="ADAL" clId="{5D48155D-A043-44DC-A567-5F2A71597650}" dt="2025-03-11T17:23:57.888" v="31" actId="20577"/>
        <pc:sldMkLst>
          <pc:docMk/>
          <pc:sldMk cId="2741464450" sldId="270"/>
        </pc:sldMkLst>
        <pc:spChg chg="add mod">
          <ac:chgData name="Morrell, Michele" userId="80f51b53-c649-4b8b-98a2-b4161a51bef8" providerId="ADAL" clId="{5D48155D-A043-44DC-A567-5F2A71597650}" dt="2025-03-11T17:23:57.888" v="31" actId="20577"/>
          <ac:spMkLst>
            <pc:docMk/>
            <pc:sldMk cId="2741464450" sldId="270"/>
            <ac:spMk id="12" creationId="{BF104D71-5201-D8C1-9D68-826DD1524920}"/>
          </ac:spMkLst>
        </pc:spChg>
      </pc:sldChg>
    </pc:docChg>
  </pc:docChgLst>
  <pc:docChgLst>
    <pc:chgData name="Morrell, Michele" userId="80f51b53-c649-4b8b-98a2-b4161a51bef8" providerId="ADAL" clId="{BCC0A48F-3E18-45AE-ACED-078F6C817BDF}"/>
    <pc:docChg chg="undo custSel modSld">
      <pc:chgData name="Morrell, Michele" userId="80f51b53-c649-4b8b-98a2-b4161a51bef8" providerId="ADAL" clId="{BCC0A48F-3E18-45AE-ACED-078F6C817BDF}" dt="2025-03-24T12:57:38.639" v="346" actId="20577"/>
      <pc:docMkLst>
        <pc:docMk/>
      </pc:docMkLst>
      <pc:sldChg chg="addSp delSp modSp mod">
        <pc:chgData name="Morrell, Michele" userId="80f51b53-c649-4b8b-98a2-b4161a51bef8" providerId="ADAL" clId="{BCC0A48F-3E18-45AE-ACED-078F6C817BDF}" dt="2025-03-24T12:57:38.639" v="346" actId="20577"/>
        <pc:sldMkLst>
          <pc:docMk/>
          <pc:sldMk cId="2741464450" sldId="270"/>
        </pc:sldMkLst>
        <pc:spChg chg="mod">
          <ac:chgData name="Morrell, Michele" userId="80f51b53-c649-4b8b-98a2-b4161a51bef8" providerId="ADAL" clId="{BCC0A48F-3E18-45AE-ACED-078F6C817BDF}" dt="2025-03-21T14:29:00.987" v="15" actId="20577"/>
          <ac:spMkLst>
            <pc:docMk/>
            <pc:sldMk cId="2741464450" sldId="270"/>
            <ac:spMk id="10" creationId="{7A0CEB87-DE7E-A5E8-9A2C-D7488D79542E}"/>
          </ac:spMkLst>
        </pc:spChg>
        <pc:spChg chg="mod">
          <ac:chgData name="Morrell, Michele" userId="80f51b53-c649-4b8b-98a2-b4161a51bef8" providerId="ADAL" clId="{BCC0A48F-3E18-45AE-ACED-078F6C817BDF}" dt="2025-03-20T14:35:18.286" v="0" actId="20577"/>
          <ac:spMkLst>
            <pc:docMk/>
            <pc:sldMk cId="2741464450" sldId="270"/>
            <ac:spMk id="12" creationId="{BF104D71-5201-D8C1-9D68-826DD1524920}"/>
          </ac:spMkLst>
        </pc:spChg>
        <pc:spChg chg="mod">
          <ac:chgData name="Morrell, Michele" userId="80f51b53-c649-4b8b-98a2-b4161a51bef8" providerId="ADAL" clId="{BCC0A48F-3E18-45AE-ACED-078F6C817BDF}" dt="2025-03-21T14:30:44.481" v="96" actId="20577"/>
          <ac:spMkLst>
            <pc:docMk/>
            <pc:sldMk cId="2741464450" sldId="270"/>
            <ac:spMk id="14" creationId="{3998486B-1312-6D02-F76E-2E87686297A3}"/>
          </ac:spMkLst>
        </pc:spChg>
        <pc:spChg chg="mod">
          <ac:chgData name="Morrell, Michele" userId="80f51b53-c649-4b8b-98a2-b4161a51bef8" providerId="ADAL" clId="{BCC0A48F-3E18-45AE-ACED-078F6C817BDF}" dt="2025-03-21T14:30:56.541" v="117" actId="20577"/>
          <ac:spMkLst>
            <pc:docMk/>
            <pc:sldMk cId="2741464450" sldId="270"/>
            <ac:spMk id="19" creationId="{C13C2ECA-3D5A-3CD9-71BF-291D8651A676}"/>
          </ac:spMkLst>
        </pc:spChg>
        <pc:spChg chg="add mod">
          <ac:chgData name="Morrell, Michele" userId="80f51b53-c649-4b8b-98a2-b4161a51bef8" providerId="ADAL" clId="{BCC0A48F-3E18-45AE-ACED-078F6C817BDF}" dt="2025-03-21T14:31:52.745" v="139" actId="1076"/>
          <ac:spMkLst>
            <pc:docMk/>
            <pc:sldMk cId="2741464450" sldId="270"/>
            <ac:spMk id="24" creationId="{6D67C295-A589-0322-9D7A-4443E156A720}"/>
          </ac:spMkLst>
        </pc:spChg>
        <pc:spChg chg="add mod">
          <ac:chgData name="Morrell, Michele" userId="80f51b53-c649-4b8b-98a2-b4161a51bef8" providerId="ADAL" clId="{BCC0A48F-3E18-45AE-ACED-078F6C817BDF}" dt="2025-03-21T14:32:21.551" v="143" actId="1076"/>
          <ac:spMkLst>
            <pc:docMk/>
            <pc:sldMk cId="2741464450" sldId="270"/>
            <ac:spMk id="25" creationId="{9E6A8611-6A64-73D5-8F51-0FB5CE320544}"/>
          </ac:spMkLst>
        </pc:spChg>
        <pc:spChg chg="add mod">
          <ac:chgData name="Morrell, Michele" userId="80f51b53-c649-4b8b-98a2-b4161a51bef8" providerId="ADAL" clId="{BCC0A48F-3E18-45AE-ACED-078F6C817BDF}" dt="2025-03-21T14:32:46.559" v="148" actId="1076"/>
          <ac:spMkLst>
            <pc:docMk/>
            <pc:sldMk cId="2741464450" sldId="270"/>
            <ac:spMk id="26" creationId="{39E4220E-5CCB-FFF1-3266-561E3915C736}"/>
          </ac:spMkLst>
        </pc:spChg>
        <pc:spChg chg="add mod">
          <ac:chgData name="Morrell, Michele" userId="80f51b53-c649-4b8b-98a2-b4161a51bef8" providerId="ADAL" clId="{BCC0A48F-3E18-45AE-ACED-078F6C817BDF}" dt="2025-03-21T14:33:19.728" v="154" actId="1076"/>
          <ac:spMkLst>
            <pc:docMk/>
            <pc:sldMk cId="2741464450" sldId="270"/>
            <ac:spMk id="27" creationId="{605860F9-77BD-D0AA-1C18-6987011D1999}"/>
          </ac:spMkLst>
        </pc:spChg>
        <pc:spChg chg="add mod">
          <ac:chgData name="Morrell, Michele" userId="80f51b53-c649-4b8b-98a2-b4161a51bef8" providerId="ADAL" clId="{BCC0A48F-3E18-45AE-ACED-078F6C817BDF}" dt="2025-03-21T14:33:51.474" v="159" actId="1076"/>
          <ac:spMkLst>
            <pc:docMk/>
            <pc:sldMk cId="2741464450" sldId="270"/>
            <ac:spMk id="28" creationId="{04F3D575-5A77-891E-4230-37FBEA5641B1}"/>
          </ac:spMkLst>
        </pc:spChg>
        <pc:spChg chg="add mod">
          <ac:chgData name="Morrell, Michele" userId="80f51b53-c649-4b8b-98a2-b4161a51bef8" providerId="ADAL" clId="{BCC0A48F-3E18-45AE-ACED-078F6C817BDF}" dt="2025-03-21T14:48:29.894" v="308" actId="207"/>
          <ac:spMkLst>
            <pc:docMk/>
            <pc:sldMk cId="2741464450" sldId="270"/>
            <ac:spMk id="29" creationId="{2DD2E7D1-F742-62F6-6C4A-EBC7EB35E8E2}"/>
          </ac:spMkLst>
        </pc:spChg>
        <pc:spChg chg="add mod">
          <ac:chgData name="Morrell, Michele" userId="80f51b53-c649-4b8b-98a2-b4161a51bef8" providerId="ADAL" clId="{BCC0A48F-3E18-45AE-ACED-078F6C817BDF}" dt="2025-03-21T14:49:00.710" v="311" actId="1076"/>
          <ac:spMkLst>
            <pc:docMk/>
            <pc:sldMk cId="2741464450" sldId="270"/>
            <ac:spMk id="30" creationId="{07F7CFCD-9CC8-F119-E470-2CCF9C3EDE98}"/>
          </ac:spMkLst>
        </pc:spChg>
        <pc:spChg chg="add mod">
          <ac:chgData name="Morrell, Michele" userId="80f51b53-c649-4b8b-98a2-b4161a51bef8" providerId="ADAL" clId="{BCC0A48F-3E18-45AE-ACED-078F6C817BDF}" dt="2025-03-21T14:48:47.280" v="310" actId="207"/>
          <ac:spMkLst>
            <pc:docMk/>
            <pc:sldMk cId="2741464450" sldId="270"/>
            <ac:spMk id="31" creationId="{2584C893-B02A-B950-DF39-7010E4E6A5A0}"/>
          </ac:spMkLst>
        </pc:spChg>
        <pc:spChg chg="add mod">
          <ac:chgData name="Morrell, Michele" userId="80f51b53-c649-4b8b-98a2-b4161a51bef8" providerId="ADAL" clId="{BCC0A48F-3E18-45AE-ACED-078F6C817BDF}" dt="2025-03-21T14:36:42.756" v="174" actId="1076"/>
          <ac:spMkLst>
            <pc:docMk/>
            <pc:sldMk cId="2741464450" sldId="270"/>
            <ac:spMk id="32" creationId="{94E41A72-E06B-1D21-1682-088357897828}"/>
          </ac:spMkLst>
        </pc:spChg>
        <pc:spChg chg="add mod">
          <ac:chgData name="Morrell, Michele" userId="80f51b53-c649-4b8b-98a2-b4161a51bef8" providerId="ADAL" clId="{BCC0A48F-3E18-45AE-ACED-078F6C817BDF}" dt="2025-03-21T14:37:13.507" v="178" actId="1076"/>
          <ac:spMkLst>
            <pc:docMk/>
            <pc:sldMk cId="2741464450" sldId="270"/>
            <ac:spMk id="33" creationId="{E45A48BE-BB7B-4A69-B295-4FCFE79DB143}"/>
          </ac:spMkLst>
        </pc:spChg>
        <pc:spChg chg="add mod">
          <ac:chgData name="Morrell, Michele" userId="80f51b53-c649-4b8b-98a2-b4161a51bef8" providerId="ADAL" clId="{BCC0A48F-3E18-45AE-ACED-078F6C817BDF}" dt="2025-03-21T14:38:25.845" v="190" actId="1076"/>
          <ac:spMkLst>
            <pc:docMk/>
            <pc:sldMk cId="2741464450" sldId="270"/>
            <ac:spMk id="34" creationId="{BFAC58AA-BC30-E33B-34C5-D872201F0116}"/>
          </ac:spMkLst>
        </pc:spChg>
        <pc:spChg chg="add mod">
          <ac:chgData name="Morrell, Michele" userId="80f51b53-c649-4b8b-98a2-b4161a51bef8" providerId="ADAL" clId="{BCC0A48F-3E18-45AE-ACED-078F6C817BDF}" dt="2025-03-21T14:38:53.064" v="194" actId="1076"/>
          <ac:spMkLst>
            <pc:docMk/>
            <pc:sldMk cId="2741464450" sldId="270"/>
            <ac:spMk id="35" creationId="{C27B0EC0-FD3D-100C-DCAF-C57C3DBA115F}"/>
          </ac:spMkLst>
        </pc:spChg>
        <pc:spChg chg="mod">
          <ac:chgData name="Morrell, Michele" userId="80f51b53-c649-4b8b-98a2-b4161a51bef8" providerId="ADAL" clId="{BCC0A48F-3E18-45AE-ACED-078F6C817BDF}" dt="2025-03-21T14:31:05.957" v="134" actId="20577"/>
          <ac:spMkLst>
            <pc:docMk/>
            <pc:sldMk cId="2741464450" sldId="270"/>
            <ac:spMk id="37" creationId="{6DB20C5F-F8E1-ABE0-230F-9428D9CB32CF}"/>
          </ac:spMkLst>
        </pc:spChg>
        <pc:spChg chg="add mod">
          <ac:chgData name="Morrell, Michele" userId="80f51b53-c649-4b8b-98a2-b4161a51bef8" providerId="ADAL" clId="{BCC0A48F-3E18-45AE-ACED-078F6C817BDF}" dt="2025-03-21T14:43:14.251" v="217" actId="1076"/>
          <ac:spMkLst>
            <pc:docMk/>
            <pc:sldMk cId="2741464450" sldId="270"/>
            <ac:spMk id="41" creationId="{058D6520-5E7E-8D81-43E6-FC04F835E5C0}"/>
          </ac:spMkLst>
        </pc:spChg>
        <pc:spChg chg="add mod">
          <ac:chgData name="Morrell, Michele" userId="80f51b53-c649-4b8b-98a2-b4161a51bef8" providerId="ADAL" clId="{BCC0A48F-3E18-45AE-ACED-078F6C817BDF}" dt="2025-03-21T14:43:39.190" v="221" actId="1076"/>
          <ac:spMkLst>
            <pc:docMk/>
            <pc:sldMk cId="2741464450" sldId="270"/>
            <ac:spMk id="44" creationId="{B2A493E8-3167-8FF5-CE57-3DA255FEFEC2}"/>
          </ac:spMkLst>
        </pc:spChg>
        <pc:spChg chg="add mod">
          <ac:chgData name="Morrell, Michele" userId="80f51b53-c649-4b8b-98a2-b4161a51bef8" providerId="ADAL" clId="{BCC0A48F-3E18-45AE-ACED-078F6C817BDF}" dt="2025-03-21T14:44:07.090" v="226" actId="1076"/>
          <ac:spMkLst>
            <pc:docMk/>
            <pc:sldMk cId="2741464450" sldId="270"/>
            <ac:spMk id="46" creationId="{3E90B5C3-718B-83E7-B303-EABDCD1E3133}"/>
          </ac:spMkLst>
        </pc:spChg>
        <pc:spChg chg="add mod">
          <ac:chgData name="Morrell, Michele" userId="80f51b53-c649-4b8b-98a2-b4161a51bef8" providerId="ADAL" clId="{BCC0A48F-3E18-45AE-ACED-078F6C817BDF}" dt="2025-03-21T14:44:32.308" v="229" actId="1076"/>
          <ac:spMkLst>
            <pc:docMk/>
            <pc:sldMk cId="2741464450" sldId="270"/>
            <ac:spMk id="47" creationId="{169DA9F9-C236-F51A-56F8-2803A92473C6}"/>
          </ac:spMkLst>
        </pc:spChg>
        <pc:spChg chg="add mod">
          <ac:chgData name="Morrell, Michele" userId="80f51b53-c649-4b8b-98a2-b4161a51bef8" providerId="ADAL" clId="{BCC0A48F-3E18-45AE-ACED-078F6C817BDF}" dt="2025-03-24T12:57:38.639" v="346" actId="20577"/>
          <ac:spMkLst>
            <pc:docMk/>
            <pc:sldMk cId="2741464450" sldId="270"/>
            <ac:spMk id="48" creationId="{F3E89687-AFAF-F785-6E3F-CD748EF1A324}"/>
          </ac:spMkLst>
        </pc:spChg>
        <pc:spChg chg="add mod">
          <ac:chgData name="Morrell, Michele" userId="80f51b53-c649-4b8b-98a2-b4161a51bef8" providerId="ADAL" clId="{BCC0A48F-3E18-45AE-ACED-078F6C817BDF}" dt="2025-03-21T14:45:34.180" v="237" actId="1076"/>
          <ac:spMkLst>
            <pc:docMk/>
            <pc:sldMk cId="2741464450" sldId="270"/>
            <ac:spMk id="49" creationId="{3670AE27-7A6B-8298-9692-F69368C6463C}"/>
          </ac:spMkLst>
        </pc:spChg>
        <pc:spChg chg="add mod">
          <ac:chgData name="Morrell, Michele" userId="80f51b53-c649-4b8b-98a2-b4161a51bef8" providerId="ADAL" clId="{BCC0A48F-3E18-45AE-ACED-078F6C817BDF}" dt="2025-03-21T14:46:22.329" v="241" actId="1076"/>
          <ac:spMkLst>
            <pc:docMk/>
            <pc:sldMk cId="2741464450" sldId="270"/>
            <ac:spMk id="50" creationId="{53A66FBC-CA09-A764-02FD-A273837B3EE1}"/>
          </ac:spMkLst>
        </pc:spChg>
        <pc:graphicFrameChg chg="mod">
          <ac:chgData name="Morrell, Michele" userId="80f51b53-c649-4b8b-98a2-b4161a51bef8" providerId="ADAL" clId="{BCC0A48F-3E18-45AE-ACED-078F6C817BDF}" dt="2025-03-21T14:30:16.853" v="30" actId="14100"/>
          <ac:graphicFrameMkLst>
            <pc:docMk/>
            <pc:sldMk cId="2741464450" sldId="270"/>
            <ac:graphicFrameMk id="23" creationId="{544D7B00-3C37-783B-2210-98DFEABB8318}"/>
          </ac:graphicFrameMkLst>
        </pc:graphicFrameChg>
        <pc:graphicFrameChg chg="mod">
          <ac:chgData name="Morrell, Michele" userId="80f51b53-c649-4b8b-98a2-b4161a51bef8" providerId="ADAL" clId="{BCC0A48F-3E18-45AE-ACED-078F6C817BDF}" dt="2025-03-21T14:33:14.788" v="153" actId="1076"/>
          <ac:graphicFrameMkLst>
            <pc:docMk/>
            <pc:sldMk cId="2741464450" sldId="270"/>
            <ac:graphicFrameMk id="43" creationId="{E49DA181-B9B2-DAD8-CE1B-DBF5847B640D}"/>
          </ac:graphicFrameMkLst>
        </pc:graphicFrameChg>
        <pc:picChg chg="add mod">
          <ac:chgData name="Morrell, Michele" userId="80f51b53-c649-4b8b-98a2-b4161a51bef8" providerId="ADAL" clId="{BCC0A48F-3E18-45AE-ACED-078F6C817BDF}" dt="2025-03-21T14:29:38.285" v="25" actId="14100"/>
          <ac:picMkLst>
            <pc:docMk/>
            <pc:sldMk cId="2741464450" sldId="270"/>
            <ac:picMk id="22" creationId="{4030A704-BE2A-9C93-3523-F5613647F205}"/>
          </ac:picMkLst>
        </pc:picChg>
        <pc:picChg chg="add mod">
          <ac:chgData name="Morrell, Michele" userId="80f51b53-c649-4b8b-98a2-b4161a51bef8" providerId="ADAL" clId="{BCC0A48F-3E18-45AE-ACED-078F6C817BDF}" dt="2025-03-21T14:39:42.941" v="204" actId="1076"/>
          <ac:picMkLst>
            <pc:docMk/>
            <pc:sldMk cId="2741464450" sldId="270"/>
            <ac:picMk id="38" creationId="{6429FDD1-1A85-F521-D406-A75B3CF5C75B}"/>
          </ac:picMkLst>
        </pc:picChg>
        <pc:picChg chg="add mod">
          <ac:chgData name="Morrell, Michele" userId="80f51b53-c649-4b8b-98a2-b4161a51bef8" providerId="ADAL" clId="{BCC0A48F-3E18-45AE-ACED-078F6C817BDF}" dt="2025-03-21T14:40:14.389" v="212" actId="14100"/>
          <ac:picMkLst>
            <pc:docMk/>
            <pc:sldMk cId="2741464450" sldId="270"/>
            <ac:picMk id="40" creationId="{5BFBC31A-111E-5684-C140-914EBBCD44A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35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F78CFF-8418-954B-95BA-172CC57DE80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05158083"/>
              </p:ext>
            </p:extLst>
          </p:nvPr>
        </p:nvGraphicFramePr>
        <p:xfrm>
          <a:off x="1488556" y="2012088"/>
          <a:ext cx="5838305" cy="61211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856">
                  <a:extLst>
                    <a:ext uri="{9D8B030D-6E8A-4147-A177-3AD203B41FA5}">
                      <a16:colId xmlns:a16="http://schemas.microsoft.com/office/drawing/2014/main" val="3713006317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1852944129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76472094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914536326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373350173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3658102102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1581109998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237888107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28169438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4130633376"/>
                    </a:ext>
                  </a:extLst>
                </a:gridCol>
              </a:tblGrid>
              <a:tr h="5104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TUES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WED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THURS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FRI</a:t>
                      </a:r>
                    </a:p>
                  </a:txBody>
                  <a:tcPr marL="109728" marR="109728" marT="54864" marB="548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5183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1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40193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876471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856012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23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24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25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16364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836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49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73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g"/><Relationship Id="rId5" Type="http://schemas.openxmlformats.org/officeDocument/2006/relationships/image" Target="../media/image4.png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E49DA181-B9B2-DAD8-CE1B-DBF5847B6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23408"/>
              </p:ext>
            </p:extLst>
          </p:nvPr>
        </p:nvGraphicFramePr>
        <p:xfrm>
          <a:off x="1488556" y="2012088"/>
          <a:ext cx="5838305" cy="61211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856">
                  <a:extLst>
                    <a:ext uri="{9D8B030D-6E8A-4147-A177-3AD203B41FA5}">
                      <a16:colId xmlns:a16="http://schemas.microsoft.com/office/drawing/2014/main" val="3713006317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1852944129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76472094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914536326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373350173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3658102102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1581109998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237888107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28169438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4130633376"/>
                    </a:ext>
                  </a:extLst>
                </a:gridCol>
              </a:tblGrid>
              <a:tr h="5104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TUES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WED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THURS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FRI</a:t>
                      </a:r>
                    </a:p>
                  </a:txBody>
                  <a:tcPr marL="109728" marR="109728" marT="54864" marB="548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5183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40193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876471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856012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22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23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24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25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16364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83625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DD3B4FE-0B91-06AA-C928-2D8B72A90EC4}"/>
              </a:ext>
            </a:extLst>
          </p:cNvPr>
          <p:cNvGrpSpPr/>
          <p:nvPr/>
        </p:nvGrpSpPr>
        <p:grpSpPr>
          <a:xfrm>
            <a:off x="-85562" y="-20069"/>
            <a:ext cx="2893544" cy="4446136"/>
            <a:chOff x="-69520" y="-20069"/>
            <a:chExt cx="2893544" cy="444613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FB4451E-CDDE-3EEB-352F-D2ABE4DA9C77}"/>
                </a:ext>
              </a:extLst>
            </p:cNvPr>
            <p:cNvGrpSpPr/>
            <p:nvPr/>
          </p:nvGrpSpPr>
          <p:grpSpPr>
            <a:xfrm>
              <a:off x="7952" y="1"/>
              <a:ext cx="1434376" cy="4426066"/>
              <a:chOff x="7952" y="1"/>
              <a:chExt cx="1434376" cy="44260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6FB93F-4E5F-DC1B-E583-96F015D1A592}"/>
                  </a:ext>
                </a:extLst>
              </p:cNvPr>
              <p:cNvSpPr/>
              <p:nvPr/>
            </p:nvSpPr>
            <p:spPr>
              <a:xfrm>
                <a:off x="7952" y="1"/>
                <a:ext cx="1434376" cy="3719744"/>
              </a:xfrm>
              <a:prstGeom prst="rect">
                <a:avLst/>
              </a:prstGeom>
              <a:solidFill>
                <a:srgbClr val="E86D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E86D6A"/>
                  </a:solidFill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BF23617-AAD8-2FC0-8DCF-21D8FAF13F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3812" t="15870" r="11997"/>
              <a:stretch/>
            </p:blipFill>
            <p:spPr>
              <a:xfrm>
                <a:off x="112928" y="3804275"/>
                <a:ext cx="1210707" cy="621792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D64703-86AD-B74A-81E3-79AE97B28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520" y="-20069"/>
              <a:ext cx="2893544" cy="3415425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8DD9444-37A0-B5BE-95C6-E90398CE3081}"/>
              </a:ext>
            </a:extLst>
          </p:cNvPr>
          <p:cNvSpPr/>
          <p:nvPr/>
        </p:nvSpPr>
        <p:spPr>
          <a:xfrm>
            <a:off x="-8151" y="4510597"/>
            <a:ext cx="1420782" cy="3621261"/>
          </a:xfrm>
          <a:prstGeom prst="rect">
            <a:avLst/>
          </a:prstGeom>
          <a:solidFill>
            <a:srgbClr val="E86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E8D620-8870-86C9-3CAD-9FBACB877E96}"/>
              </a:ext>
            </a:extLst>
          </p:cNvPr>
          <p:cNvSpPr txBox="1">
            <a:spLocks/>
          </p:cNvSpPr>
          <p:nvPr/>
        </p:nvSpPr>
        <p:spPr>
          <a:xfrm>
            <a:off x="2382880" y="498556"/>
            <a:ext cx="4997425" cy="33757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r" defTabSz="548640"/>
            <a:r>
              <a:rPr lang="en-US" sz="3000" dirty="0">
                <a:solidFill>
                  <a:srgbClr val="E86D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CEB87-DE7E-A5E8-9A2C-D7488D79542E}"/>
              </a:ext>
            </a:extLst>
          </p:cNvPr>
          <p:cNvSpPr txBox="1"/>
          <p:nvPr/>
        </p:nvSpPr>
        <p:spPr>
          <a:xfrm>
            <a:off x="2646873" y="836127"/>
            <a:ext cx="4733432" cy="846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 HIGH</a:t>
            </a:r>
            <a:r>
              <a:rPr lang="en-US" sz="18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 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n-US" sz="22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0B7EF2-5B17-4795-373C-979EC0689DC3}"/>
              </a:ext>
            </a:extLst>
          </p:cNvPr>
          <p:cNvSpPr/>
          <p:nvPr/>
        </p:nvSpPr>
        <p:spPr>
          <a:xfrm>
            <a:off x="2103947" y="201897"/>
            <a:ext cx="1393116" cy="101217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District Logo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74A434-0EA8-B7FF-6BF9-05ACA73049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64"/>
          <a:stretch/>
        </p:blipFill>
        <p:spPr>
          <a:xfrm>
            <a:off x="0" y="8691192"/>
            <a:ext cx="5528885" cy="13656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98486B-1312-6D02-F76E-2E87686297A3}"/>
              </a:ext>
            </a:extLst>
          </p:cNvPr>
          <p:cNvSpPr txBox="1"/>
          <p:nvPr/>
        </p:nvSpPr>
        <p:spPr>
          <a:xfrm>
            <a:off x="43518" y="1926541"/>
            <a:ext cx="1331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Time Offer: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 &amp; Apple Melt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8-10 April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F80036-23D4-48B5-D276-BAB284EF37D3}"/>
              </a:ext>
            </a:extLst>
          </p:cNvPr>
          <p:cNvGrpSpPr/>
          <p:nvPr/>
        </p:nvGrpSpPr>
        <p:grpSpPr>
          <a:xfrm>
            <a:off x="5618896" y="8904105"/>
            <a:ext cx="2053145" cy="1014316"/>
            <a:chOff x="7686155" y="6592362"/>
            <a:chExt cx="2053145" cy="101431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F57327-12FE-14EA-EACF-ABA3218A0D9F}"/>
                </a:ext>
              </a:extLst>
            </p:cNvPr>
            <p:cNvSpPr txBox="1"/>
            <p:nvPr/>
          </p:nvSpPr>
          <p:spPr>
            <a:xfrm>
              <a:off x="7686155" y="7406623"/>
              <a:ext cx="2053145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This institution is an equal opportunity provider.</a:t>
              </a:r>
            </a:p>
          </p:txBody>
        </p:sp>
        <p:pic>
          <p:nvPicPr>
            <p:cNvPr id="18" name="Picture 1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1E2617A-BB0D-869B-93D1-9B92C8CC4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2485" y="6592362"/>
              <a:ext cx="1822196" cy="644855"/>
            </a:xfrm>
            <a:prstGeom prst="rect">
              <a:avLst/>
            </a:prstGeom>
          </p:spPr>
        </p:pic>
      </p:grpSp>
      <p:sp>
        <p:nvSpPr>
          <p:cNvPr id="42" name="object 67">
            <a:extLst>
              <a:ext uri="{FF2B5EF4-FFF2-40B4-BE49-F238E27FC236}">
                <a16:creationId xmlns:a16="http://schemas.microsoft.com/office/drawing/2014/main" id="{C5FFFDCC-E10A-EA7A-7923-14E3D1F488FF}"/>
              </a:ext>
            </a:extLst>
          </p:cNvPr>
          <p:cNvSpPr txBox="1">
            <a:spLocks/>
          </p:cNvSpPr>
          <p:nvPr/>
        </p:nvSpPr>
        <p:spPr>
          <a:xfrm>
            <a:off x="2575326" y="8308129"/>
            <a:ext cx="28403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Menus</a:t>
            </a:r>
            <a:r>
              <a:rPr lang="en-US"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12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subject to</a:t>
            </a:r>
            <a:r>
              <a:rPr lang="en-US" sz="12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change.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D09382-4CD5-3BCF-1F1D-556B81F4DBF5}"/>
              </a:ext>
            </a:extLst>
          </p:cNvPr>
          <p:cNvSpPr txBox="1"/>
          <p:nvPr/>
        </p:nvSpPr>
        <p:spPr>
          <a:xfrm>
            <a:off x="-36663" y="8159836"/>
            <a:ext cx="1617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Bread is offered with Salads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C13C2ECA-3D5A-3CD9-71BF-291D8651A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90" y="4510354"/>
            <a:ext cx="1559859" cy="159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3366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Offered Daily @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Breakfast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Fresh Fruit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1% White Milk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Chocolate Milk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100% Fruit Juice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Assorted Cereals w/ Graham Crackers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id="{6DB20C5F-F8E1-ABE0-230F-9428D9CB3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" y="5757453"/>
            <a:ext cx="1502929" cy="174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3366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Offered Daily @ </a:t>
            </a:r>
            <a:r>
              <a:rPr lang="en-US" sz="8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Lunch</a:t>
            </a:r>
            <a:endParaRPr lang="en-US" sz="800" u="sng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1% White Milk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Chocolate Milk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Cheese &amp; Pepperoni Pizza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Cheeseburger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Chicken Sandwich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Spicy Chicken Sandwich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 Butter &amp; Jelly Sandwich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Salad and 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 Sandwich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options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Tots or Fries 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E4124AE-4F93-CADA-1458-67599120CC47}"/>
              </a:ext>
            </a:extLst>
          </p:cNvPr>
          <p:cNvSpPr txBox="1"/>
          <p:nvPr/>
        </p:nvSpPr>
        <p:spPr>
          <a:xfrm>
            <a:off x="2131256" y="8842754"/>
            <a:ext cx="32202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Lunches </a:t>
            </a:r>
            <a:r>
              <a:rPr lang="en-US" sz="12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 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Include Choice of: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Fruits and/or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Vegetable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And May Include: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1% Low-Fat White or Chocolate Milk</a:t>
            </a:r>
          </a:p>
        </p:txBody>
      </p:sp>
      <p:pic>
        <p:nvPicPr>
          <p:cNvPr id="15" name="Picture 14" descr="Happy Good Friday">
            <a:extLst>
              <a:ext uri="{FF2B5EF4-FFF2-40B4-BE49-F238E27FC236}">
                <a16:creationId xmlns:a16="http://schemas.microsoft.com/office/drawing/2014/main" id="{8A4967D2-F880-06B4-BC69-A2A7D40BF2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6253863" y="4950166"/>
            <a:ext cx="1043017" cy="9385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104D71-5201-D8C1-9D68-826DD1524920}"/>
              </a:ext>
            </a:extLst>
          </p:cNvPr>
          <p:cNvSpPr txBox="1"/>
          <p:nvPr/>
        </p:nvSpPr>
        <p:spPr>
          <a:xfrm>
            <a:off x="2735885" y="3719745"/>
            <a:ext cx="94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A logo of a viking holding a sword&#10;&#10;AI-generated content may be incorrect.">
            <a:extLst>
              <a:ext uri="{FF2B5EF4-FFF2-40B4-BE49-F238E27FC236}">
                <a16:creationId xmlns:a16="http://schemas.microsoft.com/office/drawing/2014/main" id="{4030A704-BE2A-9C93-3523-F5613647F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88" y="177354"/>
            <a:ext cx="1559859" cy="1141237"/>
          </a:xfrm>
          <a:prstGeom prst="rect">
            <a:avLst/>
          </a:prstGeom>
        </p:spPr>
      </p:pic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544D7B00-3C37-783B-2210-98DFEABB83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092053"/>
              </p:ext>
            </p:extLst>
          </p:nvPr>
        </p:nvGraphicFramePr>
        <p:xfrm>
          <a:off x="-8151" y="7401"/>
          <a:ext cx="2032831" cy="1829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3886052" imgH="5028936" progId="Acrobat.Document.DC">
                  <p:embed/>
                </p:oleObj>
              </mc:Choice>
              <mc:Fallback>
                <p:oleObj name="Acrobat Document" r:id="rId8" imgW="3886052" imgH="5028936" progId="Acrobat.Document.DC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544D7B00-3C37-783B-2210-98DFEABB83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8151" y="7401"/>
                        <a:ext cx="2032831" cy="1829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6D67C295-A589-0322-9D7A-4443E156A720}"/>
              </a:ext>
            </a:extLst>
          </p:cNvPr>
          <p:cNvSpPr txBox="1"/>
          <p:nvPr/>
        </p:nvSpPr>
        <p:spPr>
          <a:xfrm>
            <a:off x="2626151" y="2723808"/>
            <a:ext cx="1163127" cy="8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French Toast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Beef Nachos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Nuggets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Cheese or Pepperoni Pizza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6A8611-6A64-73D5-8F51-0FB5CE320544}"/>
              </a:ext>
            </a:extLst>
          </p:cNvPr>
          <p:cNvSpPr txBox="1"/>
          <p:nvPr/>
        </p:nvSpPr>
        <p:spPr>
          <a:xfrm>
            <a:off x="3814013" y="2713100"/>
            <a:ext cx="1150407" cy="886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Homemade Breakfast Pizza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Country Popcorn Chicken Potato Bowl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McRibb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Sausage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E4220E-5CCB-FFF1-3266-561E3915C736}"/>
              </a:ext>
            </a:extLst>
          </p:cNvPr>
          <p:cNvSpPr txBox="1"/>
          <p:nvPr/>
        </p:nvSpPr>
        <p:spPr>
          <a:xfrm>
            <a:off x="4947321" y="2654076"/>
            <a:ext cx="1163127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Egg &amp; Cheese Bagel Melt</a:t>
            </a: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Pancakes w/ Cheese Omelet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Chicken Tenders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BBQ Chicken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5860F9-77BD-D0AA-1C18-6987011D1999}"/>
              </a:ext>
            </a:extLst>
          </p:cNvPr>
          <p:cNvSpPr txBox="1"/>
          <p:nvPr/>
        </p:nvSpPr>
        <p:spPr>
          <a:xfrm>
            <a:off x="6225474" y="2705678"/>
            <a:ext cx="1043017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Lumberjack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Cheesy Baked Penne Pasta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Corn Dog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Variety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3D575-5A77-891E-4230-37FBEA5641B1}"/>
              </a:ext>
            </a:extLst>
          </p:cNvPr>
          <p:cNvSpPr txBox="1"/>
          <p:nvPr/>
        </p:nvSpPr>
        <p:spPr>
          <a:xfrm>
            <a:off x="1426286" y="3834382"/>
            <a:ext cx="1171404" cy="886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Egg &amp; Cheese English Muffin Melt</a:t>
            </a: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Bosco Sticks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Popcorn Chicken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Cheese or Pepperoni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D2E7D1-F742-62F6-6C4A-EBC7EB35E8E2}"/>
              </a:ext>
            </a:extLst>
          </p:cNvPr>
          <p:cNvSpPr txBox="1"/>
          <p:nvPr/>
        </p:nvSpPr>
        <p:spPr>
          <a:xfrm>
            <a:off x="2646873" y="3683173"/>
            <a:ext cx="1053393" cy="113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Country Sausage Gravy w/ Biscuit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Twin Soft Beef Tacos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Chili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Cheese or Pepperoni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LTO:Samples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F7CFCD-9CC8-F119-E470-2CCF9C3EDE98}"/>
              </a:ext>
            </a:extLst>
          </p:cNvPr>
          <p:cNvSpPr txBox="1"/>
          <p:nvPr/>
        </p:nvSpPr>
        <p:spPr>
          <a:xfrm>
            <a:off x="3820762" y="3789471"/>
            <a:ext cx="1109134" cy="1022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Homemade Breakfast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BBQ Rib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Tenders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Sausage Pizza </a:t>
            </a:r>
            <a:r>
              <a:rPr lang="en-US" sz="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LTO:Turkey</a:t>
            </a:r>
            <a:r>
              <a:rPr lang="en-U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Apple Melt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84C893-B02A-B950-DF39-7010E4E6A5A0}"/>
              </a:ext>
            </a:extLst>
          </p:cNvPr>
          <p:cNvSpPr txBox="1"/>
          <p:nvPr/>
        </p:nvSpPr>
        <p:spPr>
          <a:xfrm>
            <a:off x="4939073" y="3720032"/>
            <a:ext cx="1210293" cy="113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Sausage &amp; Cheese Bagel Melt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 Donut w/ Egg Patty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Pulled Pork SDW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Meat Lovers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LTO:Turkey</a:t>
            </a:r>
            <a:r>
              <a:rPr lang="en-U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Apple Melt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E41A72-E06B-1D21-1682-088357897828}"/>
              </a:ext>
            </a:extLst>
          </p:cNvPr>
          <p:cNvSpPr txBox="1"/>
          <p:nvPr/>
        </p:nvSpPr>
        <p:spPr>
          <a:xfrm>
            <a:off x="6253862" y="3822563"/>
            <a:ext cx="943661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Ham, Egg &amp; Cheese Muffin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Mac &amp; Cheese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Sloppy Joe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Variety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5A48BE-BB7B-4A69-B295-4FCFE79DB143}"/>
              </a:ext>
            </a:extLst>
          </p:cNvPr>
          <p:cNvSpPr txBox="1"/>
          <p:nvPr/>
        </p:nvSpPr>
        <p:spPr>
          <a:xfrm>
            <a:off x="1470202" y="4872597"/>
            <a:ext cx="1083572" cy="978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Chicken &amp; Cheese English Muffin Melt</a:t>
            </a: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Salisbury Steak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Corn Dog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Cheese or Pepperoni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AC58AA-BC30-E33B-34C5-D872201F0116}"/>
              </a:ext>
            </a:extLst>
          </p:cNvPr>
          <p:cNvSpPr txBox="1"/>
          <p:nvPr/>
        </p:nvSpPr>
        <p:spPr>
          <a:xfrm>
            <a:off x="2648880" y="4957952"/>
            <a:ext cx="1078128" cy="886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Chicken &amp; Maple Syrup Waffle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Bosco Sticks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B.Cheese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Dog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Cheese or Pepperoni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7B0EC0-FD3D-100C-DCAF-C57C3DBA115F}"/>
              </a:ext>
            </a:extLst>
          </p:cNvPr>
          <p:cNvSpPr txBox="1"/>
          <p:nvPr/>
        </p:nvSpPr>
        <p:spPr>
          <a:xfrm>
            <a:off x="3836515" y="4872010"/>
            <a:ext cx="1078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Homemade Breakfast Pizza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Spaghetti w/ Beef Sauce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Chicken Nuggets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Sausage Pizza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 descr="A row of eggs with bunny faces drawn on them&#10;&#10;AI-generated content may be incorrect.">
            <a:extLst>
              <a:ext uri="{FF2B5EF4-FFF2-40B4-BE49-F238E27FC236}">
                <a16:creationId xmlns:a16="http://schemas.microsoft.com/office/drawing/2014/main" id="{6429FDD1-1A85-F521-D406-A75B3CF5C7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50" y="5012718"/>
            <a:ext cx="1078129" cy="777119"/>
          </a:xfrm>
          <a:prstGeom prst="rect">
            <a:avLst/>
          </a:prstGeom>
        </p:spPr>
      </p:pic>
      <p:pic>
        <p:nvPicPr>
          <p:cNvPr id="40" name="Picture 39" descr="A green chalkboard with white text&#10;&#10;AI-generated content may be incorrect.">
            <a:extLst>
              <a:ext uri="{FF2B5EF4-FFF2-40B4-BE49-F238E27FC236}">
                <a16:creationId xmlns:a16="http://schemas.microsoft.com/office/drawing/2014/main" id="{5BFBC31A-111E-5684-C140-914EBBCD44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46" y="6096164"/>
            <a:ext cx="1203005" cy="87594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58D6520-5E7E-8D81-43E6-FC04F835E5C0}"/>
              </a:ext>
            </a:extLst>
          </p:cNvPr>
          <p:cNvSpPr txBox="1"/>
          <p:nvPr/>
        </p:nvSpPr>
        <p:spPr>
          <a:xfrm>
            <a:off x="2626151" y="6061615"/>
            <a:ext cx="1163127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Egg &amp; Cheese English Muffin Melt</a:t>
            </a: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Beef Nachos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Pulled Pork SDW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Cheese or Pepperoni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A493E8-3167-8FF5-CE57-3DA255FEFEC2}"/>
              </a:ext>
            </a:extLst>
          </p:cNvPr>
          <p:cNvSpPr txBox="1"/>
          <p:nvPr/>
        </p:nvSpPr>
        <p:spPr>
          <a:xfrm>
            <a:off x="3887371" y="6088540"/>
            <a:ext cx="1003689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Homemade Breakfast Pizza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Horseshoe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Popcorn Chicken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Sausage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90B5C3-718B-83E7-B303-EABDCD1E3133}"/>
              </a:ext>
            </a:extLst>
          </p:cNvPr>
          <p:cNvSpPr txBox="1"/>
          <p:nvPr/>
        </p:nvSpPr>
        <p:spPr>
          <a:xfrm>
            <a:off x="4999149" y="6081711"/>
            <a:ext cx="1128130" cy="886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Sausage &amp; Cheese English Muffin Melt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Lumberjack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Chicken Tenders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Meat Lovers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9DA9F9-C236-F51A-56F8-2803A92473C6}"/>
              </a:ext>
            </a:extLst>
          </p:cNvPr>
          <p:cNvSpPr txBox="1"/>
          <p:nvPr/>
        </p:nvSpPr>
        <p:spPr>
          <a:xfrm>
            <a:off x="6201891" y="6005421"/>
            <a:ext cx="1062167" cy="98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Country Ham, Egg &amp; Cheese Flatbread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Buffalo Ranch Chicken Basket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Corn Dog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Variety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E89687-AFAF-F785-6E3F-CD748EF1A324}"/>
              </a:ext>
            </a:extLst>
          </p:cNvPr>
          <p:cNvSpPr txBox="1"/>
          <p:nvPr/>
        </p:nvSpPr>
        <p:spPr>
          <a:xfrm>
            <a:off x="1506371" y="7080946"/>
            <a:ext cx="991490" cy="10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Egg &amp; Cheese Muffin Melt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800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Bosco Sticks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BBQ Chicken Flatbread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Cheese or Pepperoni Pizza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70AE27-7A6B-8298-9692-F69368C6463C}"/>
              </a:ext>
            </a:extLst>
          </p:cNvPr>
          <p:cNvSpPr txBox="1"/>
          <p:nvPr/>
        </p:nvSpPr>
        <p:spPr>
          <a:xfrm>
            <a:off x="2646873" y="7193837"/>
            <a:ext cx="1140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Cheesy Sausage &amp; Egg Burrito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Twin Soft Tacos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Chicken Tenders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Cheese or Pepperoni Pizza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A66FBC-CA09-A764-02FD-A273837B3EE1}"/>
              </a:ext>
            </a:extLst>
          </p:cNvPr>
          <p:cNvSpPr txBox="1"/>
          <p:nvPr/>
        </p:nvSpPr>
        <p:spPr>
          <a:xfrm>
            <a:off x="3852681" y="7189949"/>
            <a:ext cx="102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Homemade Breakfast Pizza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&amp; Noodles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Corn Dog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Sausage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64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1519f0f-2dbf-4e21-bf34-a686ce97588a}" enabled="0" method="" siteId="{b1519f0f-2dbf-4e21-bf34-a686ce97588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519</Words>
  <Application>Microsoft Office PowerPoint</Application>
  <PresentationFormat>Custom</PresentationFormat>
  <Paragraphs>144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Symbol</vt:lpstr>
      <vt:lpstr>Office Theme</vt:lpstr>
      <vt:lpstr>Acrobat Document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Orana, Besa</dc:creator>
  <cp:lastModifiedBy>Morrell, Michele</cp:lastModifiedBy>
  <cp:revision>92</cp:revision>
  <dcterms:created xsi:type="dcterms:W3CDTF">2022-07-25T04:28:47Z</dcterms:created>
  <dcterms:modified xsi:type="dcterms:W3CDTF">2025-03-24T12:57:47Z</dcterms:modified>
</cp:coreProperties>
</file>